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0"/>
  </p:notesMasterIdLst>
  <p:sldIdLst>
    <p:sldId id="256" r:id="rId5"/>
    <p:sldId id="273" r:id="rId6"/>
    <p:sldId id="279" r:id="rId7"/>
    <p:sldId id="274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C01D9-333B-405F-B246-FF6B1FCEF1D1}" v="17" dt="2020-06-07T21:17:55.815"/>
    <p1510:client id="{1E6C877B-A3A3-4E78-8313-05CD80BF9F9B}" v="8" dt="2020-06-07T21:16:51.703"/>
    <p1510:client id="{3D437B6B-1C11-425A-81C3-99E970F2A5E5}" v="128" dt="2020-06-07T21:24:40.778"/>
    <p1510:client id="{4881269C-D3A9-41A0-ABF1-A1E282A2F02A}" v="7" dt="2020-06-08T07:18:39.484"/>
    <p1510:client id="{70B36B36-F82D-8373-CF64-9CE80D38E66B}" v="1" dt="2020-06-04T16:08:05.893"/>
    <p1510:client id="{D5064412-6889-4706-B743-75F4CE57C5F3}" v="5" dt="2020-05-24T15:32:59.905"/>
    <p1510:client id="{E37676DE-A034-4CD6-8797-70D1806BB24B}" v="2" dt="2020-06-08T07:21:48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A1F1-A52E-4241-824F-077068AC607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E77E-EDD5-4F2D-BAD7-1849FC807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80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17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7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c4e5be7d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8c4e5be7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12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1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33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13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90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25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98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76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c4e5be7d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8c4e5be7d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68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28650" y="1067657"/>
            <a:ext cx="11563350" cy="4352314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4" y="5600600"/>
            <a:ext cx="3287946" cy="120536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2" y="200249"/>
            <a:ext cx="6087131" cy="6087131"/>
          </a:xfrm>
          <a:prstGeom prst="rect">
            <a:avLst/>
          </a:prstGeom>
        </p:spPr>
      </p:pic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628650" y="2463556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r>
              <a:rPr lang="fr-FR"/>
              <a:t>Titre de la présentation</a:t>
            </a:r>
          </a:p>
        </p:txBody>
      </p:sp>
      <p:sp>
        <p:nvSpPr>
          <p:cNvPr id="29" name="Titre 12"/>
          <p:cNvSpPr txBox="1">
            <a:spLocks/>
          </p:cNvSpPr>
          <p:nvPr/>
        </p:nvSpPr>
        <p:spPr>
          <a:xfrm>
            <a:off x="628650" y="3789120"/>
            <a:ext cx="7886700" cy="6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endParaRPr lang="fr-FR" sz="2000" b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628650" y="3908773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D3DBA8-5701-4706-90E1-5A7B42218FB4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7821460" y="6355959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xfrm>
            <a:off x="4724400" y="6363874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8C29CD9-018E-4D78-812D-4CD77B0103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3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85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77030" y="1067657"/>
            <a:ext cx="11214970" cy="4352314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28" y="2478795"/>
            <a:ext cx="4173574" cy="15300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765" y="200248"/>
            <a:ext cx="6087131" cy="6087131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32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os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76000" y="1627846"/>
            <a:ext cx="984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1195200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1952000" y="6618000"/>
            <a:ext cx="240000" cy="24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1952000" y="6618000"/>
            <a:ext cx="24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96000" y="5486400"/>
            <a:ext cx="48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9824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991605" y="6381401"/>
            <a:ext cx="336219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24400" y="6381401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64" y="6241023"/>
            <a:ext cx="1761813" cy="6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1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53306"/>
            <a:ext cx="11347450" cy="41656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396588"/>
            <a:ext cx="105156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27631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0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439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40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70600" cy="6858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01249" y="1552859"/>
            <a:ext cx="4859751" cy="43844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1249" y="-12526"/>
            <a:ext cx="4859751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797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0798" y="6264"/>
            <a:ext cx="3932237" cy="1196235"/>
          </a:xfrm>
        </p:spPr>
        <p:txBody>
          <a:bodyPr anchor="b"/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9043" y="1365337"/>
            <a:ext cx="4662273" cy="45036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30798" y="1365337"/>
            <a:ext cx="3932237" cy="45036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-1" y="-4763"/>
            <a:ext cx="2254685" cy="6858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82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70051"/>
            <a:ext cx="12192000" cy="576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-6262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3D3DBA8-5701-4706-90E1-5A7B42218FB4}" type="datetimeFigureOut">
              <a:rPr lang="fr-FR" smtClean="0"/>
              <a:pPr/>
              <a:t>09/11/2020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6241023"/>
            <a:ext cx="1761813" cy="645882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313849" y="6356350"/>
            <a:ext cx="30520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18050" y="6356349"/>
            <a:ext cx="27432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88C29CD9-018E-4D78-812D-4CD77B0103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8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DBA8-5701-4706-90E1-5A7B42218FB4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9CD9-018E-4D78-812D-4CD77B0103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23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by </a:t>
            </a:r>
            <a:r>
              <a:rPr lang="fr-FR" dirty="0" err="1"/>
              <a:t>step</a:t>
            </a:r>
            <a:br>
              <a:rPr lang="fr-FR" dirty="0"/>
            </a:br>
            <a:r>
              <a:rPr lang="fr-FR" dirty="0" err="1"/>
              <a:t>Membership</a:t>
            </a:r>
            <a:r>
              <a:rPr lang="fr-FR" dirty="0"/>
              <a:t> to digital </a:t>
            </a:r>
            <a:r>
              <a:rPr lang="fr-FR" dirty="0" err="1"/>
              <a:t>payslips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By direct access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64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31850" y="139658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If you don’t have a Digiposte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or Laposte.fr account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386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5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214" name="Google Shape;214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7580" y="1327434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38199" y="1871"/>
            <a:ext cx="109559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Define your login ID to Digiposte</a:t>
            </a:r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300552" y="4001518"/>
            <a:ext cx="1915180" cy="181588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Mind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using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fr-FR" sz="11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</a:t>
            </a:r>
            <a:r>
              <a:rPr lang="fr-FR" sz="11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email in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order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access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Digiposte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even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though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 longer are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working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for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</a:t>
            </a:r>
            <a:endParaRPr sz="1400" dirty="0"/>
          </a:p>
        </p:txBody>
      </p:sp>
      <p:sp>
        <p:nvSpPr>
          <p:cNvPr id="218" name="Google Shape;218;p25"/>
          <p:cNvSpPr txBox="1"/>
          <p:nvPr/>
        </p:nvSpPr>
        <p:spPr>
          <a:xfrm>
            <a:off x="317501" y="1418493"/>
            <a:ext cx="21463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If you have a Digiposte ID, type your desired email to create your Digiposte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9878950" y="2542150"/>
            <a:ext cx="1915200" cy="2118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La Poste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account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will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therefore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created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From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laposte.fr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account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you’ll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able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track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packages,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stamps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edit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letters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1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E10043-3E76-41FC-84CD-2603C90E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554" y="1613080"/>
            <a:ext cx="3646186" cy="37370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85B9EE6-7941-4C2B-9EA6-42DA026F8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007" y="3207440"/>
            <a:ext cx="544885" cy="1193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ED396F-00A5-48CA-8E1A-AFBDEFEB50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5" b="30807"/>
          <a:stretch/>
        </p:blipFill>
        <p:spPr>
          <a:xfrm>
            <a:off x="4508554" y="2783687"/>
            <a:ext cx="2832774" cy="4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6"/>
          <p:cNvGrpSpPr/>
          <p:nvPr/>
        </p:nvGrpSpPr>
        <p:grpSpPr>
          <a:xfrm>
            <a:off x="1237961" y="749301"/>
            <a:ext cx="9696739" cy="5930900"/>
            <a:chOff x="1237961" y="749301"/>
            <a:chExt cx="9696739" cy="5930900"/>
          </a:xfrm>
        </p:grpSpPr>
        <p:pic>
          <p:nvPicPr>
            <p:cNvPr id="225" name="Google Shape;22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57250" y="1313786"/>
              <a:ext cx="6277500" cy="446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Verify your email address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399758" y="1525358"/>
            <a:ext cx="19608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Enter the </a:t>
            </a:r>
            <a:r>
              <a:rPr lang="fr-FR" sz="1800" dirty="0" err="1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verification</a:t>
            </a: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 code </a:t>
            </a:r>
            <a:r>
              <a:rPr lang="fr-FR" sz="1800" dirty="0" err="1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which</a:t>
            </a: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800" dirty="0" err="1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was</a:t>
            </a: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 sent to </a:t>
            </a:r>
            <a:r>
              <a:rPr lang="fr-FR" sz="1800" dirty="0" err="1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 email </a:t>
            </a:r>
            <a:r>
              <a:rPr lang="fr-FR" sz="1800" dirty="0" err="1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address</a:t>
            </a:r>
            <a:r>
              <a:rPr lang="fr-FR" sz="1800" dirty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229" name="Google Shape;229;p26"/>
          <p:cNvSpPr txBox="1"/>
          <p:nvPr/>
        </p:nvSpPr>
        <p:spPr>
          <a:xfrm>
            <a:off x="9831475" y="3892375"/>
            <a:ext cx="1915200" cy="1473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email </a:t>
            </a:r>
            <a:r>
              <a:rPr lang="fr-FR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filled</a:t>
            </a: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incorrect?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lick on “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have not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received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 email?” in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order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modify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AF1D0-5EAE-4DCE-AA02-4CA1DFA1D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949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Define your password</a:t>
            </a:r>
            <a:endParaRPr/>
          </a:p>
        </p:txBody>
      </p:sp>
      <p:grpSp>
        <p:nvGrpSpPr>
          <p:cNvPr id="235" name="Google Shape;235;p27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236" name="Google Shape;236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51872" y="1312765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7"/>
          <p:cNvSpPr txBox="1"/>
          <p:nvPr/>
        </p:nvSpPr>
        <p:spPr>
          <a:xfrm>
            <a:off x="362500" y="1840635"/>
            <a:ext cx="19607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Define the password you will use to log in to Digiposte </a:t>
            </a:r>
            <a:endParaRPr/>
          </a:p>
        </p:txBody>
      </p:sp>
      <p:sp>
        <p:nvSpPr>
          <p:cNvPr id="239" name="Google Shape;239;p27"/>
          <p:cNvSpPr txBox="1"/>
          <p:nvPr/>
        </p:nvSpPr>
        <p:spPr>
          <a:xfrm>
            <a:off x="9831475" y="2360576"/>
            <a:ext cx="1915200" cy="226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a higher and stronger security, your password must be at least 8 characters long, with at least one number, one lowercase letter and one capital letter</a:t>
            </a:r>
            <a:endParaRPr sz="1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75D362-FE47-4411-AF50-6521F0692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949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Create your Digiposte</a:t>
            </a:r>
            <a:endParaRPr/>
          </a:p>
        </p:txBody>
      </p:sp>
      <p:grpSp>
        <p:nvGrpSpPr>
          <p:cNvPr id="245" name="Google Shape;245;p28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246" name="Google Shape;24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90610" y="1300138"/>
              <a:ext cx="621078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28"/>
          <p:cNvSpPr txBox="1"/>
          <p:nvPr/>
        </p:nvSpPr>
        <p:spPr>
          <a:xfrm>
            <a:off x="362500" y="1840635"/>
            <a:ext cx="19607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Fill in the form with your civility, your surname and first name </a:t>
            </a:r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65BBEB-DE7E-4816-95CC-5790C62A2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49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Access your payslips and furthermore</a:t>
            </a:r>
            <a:endParaRPr/>
          </a:p>
        </p:txBody>
      </p:sp>
      <p:grpSp>
        <p:nvGrpSpPr>
          <p:cNvPr id="254" name="Google Shape;254;p29"/>
          <p:cNvGrpSpPr/>
          <p:nvPr/>
        </p:nvGrpSpPr>
        <p:grpSpPr>
          <a:xfrm>
            <a:off x="1237961" y="749301"/>
            <a:ext cx="9696739" cy="5930900"/>
            <a:chOff x="1237961" y="749301"/>
            <a:chExt cx="9696739" cy="5930900"/>
          </a:xfrm>
        </p:grpSpPr>
        <p:pic>
          <p:nvPicPr>
            <p:cNvPr id="255" name="Google Shape;25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51872" y="1308767"/>
              <a:ext cx="6277500" cy="4463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29"/>
          <p:cNvSpPr txBox="1"/>
          <p:nvPr/>
        </p:nvSpPr>
        <p:spPr>
          <a:xfrm>
            <a:off x="362500" y="1840635"/>
            <a:ext cx="19608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Click on “Log in to Digiposte” in order to access your Digiposte and consult your documents</a:t>
            </a:r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9831475" y="3073950"/>
            <a:ext cx="1915200" cy="169055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can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payslips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after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selecting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the “organisations” or “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safe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 sections in Digiposte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996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Access to the </a:t>
            </a:r>
            <a:r>
              <a:rPr lang="fr-FR" dirty="0" err="1"/>
              <a:t>membership</a:t>
            </a:r>
            <a:r>
              <a:rPr lang="fr-FR" dirty="0"/>
              <a:t> page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426" y="1751215"/>
            <a:ext cx="25146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Go to the URL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have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received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by mail or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communicated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by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your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employer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77806" y="4834968"/>
            <a:ext cx="4319751" cy="95410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 most cases, the URL address follows one of the following formats:</a:t>
            </a: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400" dirty="0">
                <a:solidFill>
                  <a:schemeClr val="bg1"/>
                </a:solidFill>
              </a:rPr>
              <a:t>adherer.digiposte.fr/</a:t>
            </a:r>
            <a:r>
              <a:rPr lang="fr-FR" sz="1400" dirty="0" err="1">
                <a:solidFill>
                  <a:schemeClr val="bg1"/>
                </a:solidFill>
              </a:rPr>
              <a:t>company_name</a:t>
            </a: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400" dirty="0">
                <a:solidFill>
                  <a:schemeClr val="bg1"/>
                </a:solidFill>
              </a:rPr>
              <a:t>adherer.digiposte.fr/12-12345</a:t>
            </a:r>
            <a:endParaRPr lang="fr-FR" sz="1400" dirty="0">
              <a:solidFill>
                <a:schemeClr val="bg1"/>
              </a:solidFill>
              <a:ea typeface="Verdan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8A1025-0C9C-4712-83CE-F3EA0D6F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10" y="1179881"/>
            <a:ext cx="3670489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138" name="Google Shape;13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7580" y="1313366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Main screen</a:t>
            </a:r>
            <a:endParaRPr/>
          </a:p>
        </p:txBody>
      </p:sp>
      <p:cxnSp>
        <p:nvCxnSpPr>
          <p:cNvPr id="141" name="Google Shape;141;p17"/>
          <p:cNvCxnSpPr>
            <a:stCxn id="142" idx="1"/>
          </p:cNvCxnSpPr>
          <p:nvPr/>
        </p:nvCxnSpPr>
        <p:spPr>
          <a:xfrm flipH="1" flipV="1">
            <a:off x="8090000" y="1574652"/>
            <a:ext cx="1993800" cy="2168758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stCxn id="142" idx="1"/>
          </p:cNvCxnSpPr>
          <p:nvPr/>
        </p:nvCxnSpPr>
        <p:spPr>
          <a:xfrm flipH="1">
            <a:off x="8920400" y="3743410"/>
            <a:ext cx="1163400" cy="1457942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17"/>
          <p:cNvSpPr txBox="1"/>
          <p:nvPr/>
        </p:nvSpPr>
        <p:spPr>
          <a:xfrm>
            <a:off x="350639" y="2272435"/>
            <a:ext cx="196076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3 steps and only 5 minutes will be required in order to access your payslips.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0083800" y="3149598"/>
            <a:ext cx="1701800" cy="118762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Need help?</a:t>
            </a:r>
            <a:endParaRPr sz="1400" dirty="0">
              <a:solidFill>
                <a:schemeClr val="lt1"/>
              </a:solidFill>
            </a:endParaRPr>
          </a:p>
          <a:p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Check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chatbot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or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online help (in french).</a:t>
            </a:r>
            <a:endParaRPr sz="1400" dirty="0">
              <a:solidFill>
                <a:schemeClr val="lt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2C352C-92E1-4E39-ACBB-4C45A88E0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81" y="2626640"/>
            <a:ext cx="2656175" cy="1209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BAFE77-C6A3-460D-A2BD-6B6BF7CF8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902" y="2989981"/>
            <a:ext cx="2044065" cy="1176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AD2158-4886-46E3-8709-C10EC3C78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823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237961" y="736601"/>
            <a:ext cx="9696739" cy="5930899"/>
            <a:chOff x="1237961" y="736601"/>
            <a:chExt cx="9696739" cy="593089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400" y="1325217"/>
              <a:ext cx="6277500" cy="446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961" y="736601"/>
              <a:ext cx="9696739" cy="593089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Identify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80887" y="2170835"/>
            <a:ext cx="1960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Identify yourself thanks to your HR ID and security code communicated by your employer</a:t>
            </a:r>
          </a:p>
        </p:txBody>
      </p:sp>
      <p:sp>
        <p:nvSpPr>
          <p:cNvPr id="10" name="Google Shape;154;p18"/>
          <p:cNvSpPr txBox="1"/>
          <p:nvPr/>
        </p:nvSpPr>
        <p:spPr>
          <a:xfrm>
            <a:off x="9646427" y="3556474"/>
            <a:ext cx="2245347" cy="88198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 know how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those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info, click on the information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bullet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(i)</a:t>
            </a:r>
            <a:endParaRPr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E1F1CA-D783-4890-891D-80FDDA2DA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289" y="1613080"/>
            <a:ext cx="3646186" cy="3737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05B3924-2BA1-45D9-A1DF-5F1C280A47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5" b="30807"/>
          <a:stretch/>
        </p:blipFill>
        <p:spPr>
          <a:xfrm>
            <a:off x="4519750" y="2785072"/>
            <a:ext cx="2832774" cy="4237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7AC752-7578-412E-913E-36EAD5521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286" y="3239013"/>
            <a:ext cx="517113" cy="971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5BB548-36CA-460A-8115-439162327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363" y="3222775"/>
            <a:ext cx="553416" cy="1096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2987F1-CC4D-4AA8-BC9A-7316253A7047}"/>
              </a:ext>
            </a:extLst>
          </p:cNvPr>
          <p:cNvSpPr/>
          <p:nvPr/>
        </p:nvSpPr>
        <p:spPr>
          <a:xfrm>
            <a:off x="4538410" y="3377682"/>
            <a:ext cx="1067421" cy="9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6B51B-5DDE-48F5-AD9A-90C5F6B5C49A}"/>
              </a:ext>
            </a:extLst>
          </p:cNvPr>
          <p:cNvSpPr/>
          <p:nvPr/>
        </p:nvSpPr>
        <p:spPr>
          <a:xfrm>
            <a:off x="6207260" y="3377681"/>
            <a:ext cx="1067421" cy="97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Google Shape;153;p18"/>
          <p:cNvCxnSpPr>
            <a:cxnSpLocks/>
            <a:stCxn id="10" idx="1"/>
          </p:cNvCxnSpPr>
          <p:nvPr/>
        </p:nvCxnSpPr>
        <p:spPr>
          <a:xfrm flipH="1" flipV="1">
            <a:off x="5228705" y="3301526"/>
            <a:ext cx="4417722" cy="695941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6653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831850" y="139658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If you already have a Digiposte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or a LaPoste.fr account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381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0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167" name="Google Shape;16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7580" y="1327434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10109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Fill in you email set up for Digiposte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362500" y="1840635"/>
            <a:ext cx="196076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Indicate if you already own a Digiposte login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376040" y="3592265"/>
            <a:ext cx="196076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If yes, fill in the email linked to your Digiposte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9881441" y="2591365"/>
            <a:ext cx="1915180" cy="24622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already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purchased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 item on LaPoste.fr (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stamp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recorded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letter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…)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can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also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enter the email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for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LaPoste.fr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account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identify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yourself</a:t>
            </a:r>
            <a:endParaRPr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073767-28EA-46A3-B9C3-B2F884895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017" y="1613080"/>
            <a:ext cx="3646186" cy="3737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D542D9-858E-4FD5-8ADC-338E81EC02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5" b="30807"/>
          <a:stretch/>
        </p:blipFill>
        <p:spPr>
          <a:xfrm>
            <a:off x="4516018" y="2814928"/>
            <a:ext cx="2832774" cy="4237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00A163-F1F8-4C40-9B60-2F9B4AFA0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301" y="3238681"/>
            <a:ext cx="517113" cy="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1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178" name="Google Shape;178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57250" y="1313786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Verify your email address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399758" y="1525358"/>
            <a:ext cx="196076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Enter the verification code which was sent to your email address 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9831475" y="3947975"/>
            <a:ext cx="1915200" cy="1418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email </a:t>
            </a:r>
            <a:r>
              <a:rPr lang="fr-FR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filled</a:t>
            </a: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fr-FR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incorrect?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lick on “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have not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received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 email?” in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order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to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modify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98238D-69E1-49FB-8D56-956F1A70A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558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Validate the General Terms and Conditions of Use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362500" y="1840635"/>
            <a:ext cx="19607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If you connect yourself using your La Poste ID, check the box recognising having considered the General Terms and Conditions of Use 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9905222" y="4644173"/>
            <a:ext cx="1915180" cy="95410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This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screen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only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appears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if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already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have a Digiposte.</a:t>
            </a:r>
            <a:endParaRPr sz="11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0" name="Google Shape;190;p22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191" name="Google Shape;191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0832" y="1316398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C973234-2EAE-4281-83A1-257FEEA4C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479" y="1613080"/>
            <a:ext cx="3646186" cy="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838200" y="18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Verdana"/>
              <a:buNone/>
            </a:pPr>
            <a:r>
              <a:rPr lang="fr-FR"/>
              <a:t>Access your payslips and furthermore</a:t>
            </a:r>
            <a:endParaRPr/>
          </a:p>
        </p:txBody>
      </p:sp>
      <p:grpSp>
        <p:nvGrpSpPr>
          <p:cNvPr id="198" name="Google Shape;198;p23"/>
          <p:cNvGrpSpPr/>
          <p:nvPr/>
        </p:nvGrpSpPr>
        <p:grpSpPr>
          <a:xfrm>
            <a:off x="1237961" y="749301"/>
            <a:ext cx="9696739" cy="5930899"/>
            <a:chOff x="1237961" y="749301"/>
            <a:chExt cx="9696739" cy="5930899"/>
          </a:xfrm>
        </p:grpSpPr>
        <p:pic>
          <p:nvPicPr>
            <p:cNvPr id="199" name="Google Shape;19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51872" y="1308767"/>
              <a:ext cx="6277500" cy="44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7961" y="749301"/>
              <a:ext cx="9696739" cy="593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3"/>
          <p:cNvSpPr txBox="1"/>
          <p:nvPr/>
        </p:nvSpPr>
        <p:spPr>
          <a:xfrm>
            <a:off x="362500" y="1840635"/>
            <a:ext cx="196076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Click on “Log in to Digiposte” in order to access your Digiposte and consult your documents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9831475" y="3073950"/>
            <a:ext cx="1915200" cy="154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can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find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payslips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after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selecting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in the “organisations” or “</a:t>
            </a:r>
            <a:r>
              <a:rPr lang="fr-FR" sz="14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safe</a:t>
            </a:r>
            <a:r>
              <a:rPr lang="fr-FR" sz="1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” sections in Digiposte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33994034"/>
      </p:ext>
    </p:extLst>
  </p:cSld>
  <p:clrMapOvr>
    <a:masterClrMapping/>
  </p:clrMapOvr>
</p:sld>
</file>

<file path=ppt/theme/theme1.xml><?xml version="1.0" encoding="utf-8"?>
<a:theme xmlns:a="http://schemas.openxmlformats.org/drawingml/2006/main" name="Digipos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poste" id="{2641413B-C3F8-43DD-BAFC-A7AE838C26AC}" vid="{E2FC5E6E-7B11-4949-8C17-3A433B7ACB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F9A78F53FA54692E68F4218A9DECF" ma:contentTypeVersion="3" ma:contentTypeDescription="Crée un document." ma:contentTypeScope="" ma:versionID="5f82c19d2baea63cfb6fe4a8ecb667b0">
  <xsd:schema xmlns:xsd="http://www.w3.org/2001/XMLSchema" xmlns:xs="http://www.w3.org/2001/XMLSchema" xmlns:p="http://schemas.microsoft.com/office/2006/metadata/properties" xmlns:ns2="9a91a74b-29cc-4fc6-bc27-d42d0903008d" targetNamespace="http://schemas.microsoft.com/office/2006/metadata/properties" ma:root="true" ma:fieldsID="e0d101c730930f7558ab0db83343df44" ns2:_="">
    <xsd:import namespace="9a91a74b-29cc-4fc6-bc27-d42d09030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1a74b-29cc-4fc6-bc27-d42d090300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54B47-22BE-4EF8-ABBF-0DBE95056EE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a91a74b-29cc-4fc6-bc27-d42d0903008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8474B7-3615-4A5B-B625-59ED31997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1a74b-29cc-4fc6-bc27-d42d090300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9E1ABE-2B0D-484B-A01D-EB6DD5AA3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Digiposte</Template>
  <TotalTime>156</TotalTime>
  <Words>537</Words>
  <Application>Microsoft Office PowerPoint</Application>
  <PresentationFormat>Grand écran</PresentationFormat>
  <Paragraphs>48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Montserrat</vt:lpstr>
      <vt:lpstr>Verdana</vt:lpstr>
      <vt:lpstr>Digiposte</vt:lpstr>
      <vt:lpstr>Step by step Membership to digital payslips</vt:lpstr>
      <vt:lpstr>Access to the membership page</vt:lpstr>
      <vt:lpstr>Main screen</vt:lpstr>
      <vt:lpstr>Identify</vt:lpstr>
      <vt:lpstr>If you already have a Digiposte or a LaPoste.fr account</vt:lpstr>
      <vt:lpstr>Fill in you email set up for Digiposte</vt:lpstr>
      <vt:lpstr>Verify your email address</vt:lpstr>
      <vt:lpstr>Validate the General Terms and Conditions of Use</vt:lpstr>
      <vt:lpstr>Access your payslips and furthermore</vt:lpstr>
      <vt:lpstr>If you don’t have a Digiposte or Laposte.fr account</vt:lpstr>
      <vt:lpstr>Define your login ID to Digiposte</vt:lpstr>
      <vt:lpstr>Verify your email address</vt:lpstr>
      <vt:lpstr>Define your password</vt:lpstr>
      <vt:lpstr>Create your Digiposte</vt:lpstr>
      <vt:lpstr>Access your payslips and furthermore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Pas-à- pas adhésion au bulletin de paie numérique</dc:title>
  <dc:creator>ROSAYE Sebastien</dc:creator>
  <cp:lastModifiedBy>Pironneau, Pascale (ESI)</cp:lastModifiedBy>
  <cp:revision>75</cp:revision>
  <dcterms:created xsi:type="dcterms:W3CDTF">2020-05-15T12:02:16Z</dcterms:created>
  <dcterms:modified xsi:type="dcterms:W3CDTF">2020-11-09T07:18:17Z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0x010100EECF9A78F53FA54692E68F4218A9DECF</vt:lpwstr>
  </property>
</Properties>
</file>